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7" r:id="rId4"/>
    <p:sldId id="259" r:id="rId5"/>
    <p:sldId id="260" r:id="rId6"/>
    <p:sldId id="263" r:id="rId7"/>
    <p:sldId id="261" r:id="rId8"/>
    <p:sldId id="264" r:id="rId9"/>
    <p:sldId id="265" r:id="rId10"/>
    <p:sldId id="272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F11"/>
    <a:srgbClr val="4F3E10"/>
    <a:srgbClr val="000000"/>
    <a:srgbClr val="4B3311"/>
    <a:srgbClr val="B26732"/>
    <a:srgbClr val="1EA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67"/>
    <p:restoredTop sz="94681"/>
  </p:normalViewPr>
  <p:slideViewPr>
    <p:cSldViewPr snapToGrid="0" snapToObjects="1">
      <p:cViewPr>
        <p:scale>
          <a:sx n="97" d="100"/>
          <a:sy n="97" d="100"/>
        </p:scale>
        <p:origin x="-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9AEB3-D08D-A140-AAAC-6D789B782F83}" type="datetimeFigureOut">
              <a:rPr lang="en-US" smtClean="0"/>
              <a:t>9/18/16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DF387-5D7B-AF4F-9ED9-6FB78AE14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4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3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70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5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7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2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6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6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8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CDF387-5D7B-AF4F-9ED9-6FB78AE149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8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D6BF9-1763-0242-B631-8250EA76D766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5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0BB1-EF97-7C40-9E06-C95FC10402CB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95AF-E840-3141-B128-DD8D82A156A9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2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5194-E96B-0344-AF2D-9DCE39121FBB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5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6979A-3572-E448-AFCF-4D44C6C231F7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3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20ABC-36A6-5440-90FA-B3322D9C646F}" type="datetime1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0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60070-D600-224F-919C-747D0BD5D83A}" type="datetime1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99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5087-AF87-A14F-A2A7-C6C7E9995B59}" type="datetime1">
              <a:rPr lang="en-US" smtClean="0"/>
              <a:t>9/18/16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8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4C7DB-06BB-414D-B181-CF37240043AD}" type="datetime1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01E46-BCCB-E94F-9AAB-35146B775B58}" type="datetime1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5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CAE8-4E9E-E349-9457-C12EAE9EBE42}" type="datetime1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3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422DD-86DB-A84E-AD08-9F9782AD55AB}" type="datetime1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1DCD5-F043-3E48-8216-ED79ADF52F4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722533"/>
            <a:ext cx="12192000" cy="0"/>
          </a:xfrm>
          <a:prstGeom prst="line">
            <a:avLst/>
          </a:prstGeom>
          <a:ln w="254000">
            <a:solidFill>
              <a:srgbClr val="1EAF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97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ravanthi/" TargetMode="External"/><Relationship Id="rId4" Type="http://schemas.openxmlformats.org/officeDocument/2006/relationships/hyperlink" Target="https://psravanthi.github.io/" TargetMode="External"/><Relationship Id="rId5" Type="http://schemas.openxmlformats.org/officeDocument/2006/relationships/hyperlink" Target="https://www.linkedin.com/in/sravanthi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BerkleyHotelCollage.www.amystern.c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1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66122" y="3405809"/>
            <a:ext cx="760567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Hotel </a:t>
            </a:r>
            <a:r>
              <a:rPr lang="en-US" sz="58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Recommender </a:t>
            </a:r>
            <a:r>
              <a:rPr lang="en-US" sz="58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System</a:t>
            </a:r>
            <a:endParaRPr lang="en-US" sz="5800" b="0" dirty="0" smtClean="0">
              <a:solidFill>
                <a:schemeClr val="accent2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110034" y="3882981"/>
            <a:ext cx="2081966" cy="15270"/>
          </a:xfrm>
          <a:prstGeom prst="line">
            <a:avLst/>
          </a:prstGeom>
          <a:ln w="254000">
            <a:solidFill>
              <a:srgbClr val="B26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0" y="3891433"/>
            <a:ext cx="2027882" cy="6818"/>
          </a:xfrm>
          <a:prstGeom prst="line">
            <a:avLst/>
          </a:prstGeom>
          <a:ln w="254000">
            <a:solidFill>
              <a:srgbClr val="B26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37377" y="4390694"/>
            <a:ext cx="546316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 smtClean="0">
                <a:latin typeface="PT Sans Narrow" charset="-52"/>
                <a:ea typeface="PT Sans Narrow" charset="-52"/>
                <a:cs typeface="PT Sans Narrow" charset="-52"/>
              </a:rPr>
              <a:t>Sravanthi</a:t>
            </a:r>
            <a:r>
              <a:rPr lang="en-US" sz="4000" dirty="0" smtClean="0"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000" dirty="0" err="1">
                <a:latin typeface="PT Sans Narrow" charset="-52"/>
                <a:ea typeface="PT Sans Narrow" charset="-52"/>
                <a:cs typeface="PT Sans Narrow" charset="-52"/>
              </a:rPr>
              <a:t>Ponnana</a:t>
            </a:r>
            <a:endParaRPr lang="en-US" sz="4000" b="0" dirty="0" smtClean="0"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r>
              <a:rPr lang="en-US" sz="4000" dirty="0">
                <a:latin typeface="PT Sans Narrow" charset="-52"/>
                <a:ea typeface="PT Sans Narrow" charset="-52"/>
                <a:cs typeface="PT Sans Narrow" charset="-52"/>
              </a:rPr>
              <a:t>Metis Final Project, Sept 2016</a:t>
            </a:r>
            <a:endParaRPr lang="en-US" sz="4000" b="0" dirty="0" smtClean="0"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34533" y="6062134"/>
            <a:ext cx="9533467" cy="18725"/>
          </a:xfrm>
          <a:prstGeom prst="line">
            <a:avLst/>
          </a:prstGeom>
          <a:ln w="254000">
            <a:solidFill>
              <a:srgbClr val="1EAF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34533" y="5874862"/>
            <a:ext cx="9533467" cy="0"/>
          </a:xfrm>
          <a:prstGeom prst="line">
            <a:avLst/>
          </a:prstGeom>
          <a:ln w="25400">
            <a:solidFill>
              <a:srgbClr val="1EAFA8">
                <a:alpha val="3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Content Based </a:t>
            </a:r>
            <a:r>
              <a:rPr lang="en-US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Filtering</a:t>
            </a:r>
            <a:r>
              <a:rPr lang="en-US" dirty="0"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dirty="0">
                <a:latin typeface="PT Sans Narrow" charset="-52"/>
                <a:ea typeface="PT Sans Narrow" charset="-52"/>
                <a:cs typeface="PT Sans Narrow" charset="-52"/>
              </a:rPr>
            </a:br>
            <a:endParaRPr 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58" y="2291342"/>
            <a:ext cx="1232055" cy="1464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96" y="1275559"/>
            <a:ext cx="1928191" cy="1502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96" y="4286551"/>
            <a:ext cx="2027582" cy="147814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2176639" y="3530937"/>
            <a:ext cx="4490698" cy="139099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014330" y="1751486"/>
            <a:ext cx="4653007" cy="6536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175392">
            <a:off x="3237915" y="4061090"/>
            <a:ext cx="115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T Sans Narrow" charset="-52"/>
                <a:ea typeface="PT Sans Narrow" charset="-52"/>
                <a:cs typeface="PT Sans Narrow" charset="-52"/>
              </a:rPr>
              <a:t>Recommend</a:t>
            </a:r>
            <a:endParaRPr lang="en-US" dirty="0">
              <a:solidFill>
                <a:srgbClr val="FF0000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58497" y="192702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T Sans Narrow" charset="-52"/>
                <a:ea typeface="PT Sans Narrow" charset="-52"/>
                <a:cs typeface="PT Sans Narrow" charset="-52"/>
              </a:rPr>
              <a:t>John</a:t>
            </a:r>
            <a:endParaRPr lang="en-US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607287" y="1927025"/>
            <a:ext cx="7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Hilton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1299">
            <a:off x="3372657" y="1521138"/>
            <a:ext cx="1248241" cy="4775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18437" y="4840957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JW Marriott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7613558" y="2748604"/>
            <a:ext cx="6626" cy="15379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83022" y="344749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2" grpId="0"/>
      <p:bldP spid="44" grpId="0"/>
      <p:bldP spid="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Hybrid Recommendation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11200" y="1690688"/>
            <a:ext cx="2404533" cy="159173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Item Collaborative Filtering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11200" y="4182533"/>
            <a:ext cx="2404533" cy="147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Content Based Filtering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40" y="2006598"/>
            <a:ext cx="2504319" cy="2912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132" y="2486555"/>
            <a:ext cx="2535767" cy="179493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4" idx="3"/>
          </p:cNvCxnSpPr>
          <p:nvPr/>
        </p:nvCxnSpPr>
        <p:spPr>
          <a:xfrm>
            <a:off x="3115733" y="2486555"/>
            <a:ext cx="2015973" cy="79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115733" y="3762380"/>
            <a:ext cx="2015973" cy="1128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74933" y="3384022"/>
            <a:ext cx="2489199" cy="7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12</a:t>
            </a:fld>
            <a:endParaRPr lang="en-US"/>
          </a:p>
        </p:txBody>
      </p:sp>
      <p:pic>
        <p:nvPicPr>
          <p:cNvPr id="4" name="Recording #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852" y="119269"/>
            <a:ext cx="11396869" cy="5633624"/>
          </a:xfrm>
        </p:spPr>
      </p:pic>
    </p:spTree>
    <p:extLst>
      <p:ext uri="{BB962C8B-B14F-4D97-AF65-F5344CB8AC3E}">
        <p14:creationId xmlns:p14="http://schemas.microsoft.com/office/powerpoint/2010/main" val="213359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Future Work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A/B Testing</a:t>
            </a:r>
          </a:p>
          <a:p>
            <a:pPr fontAlgn="base"/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User Information - Demographics</a:t>
            </a:r>
            <a:endParaRPr lang="en-US" sz="3200" dirty="0">
              <a:solidFill>
                <a:srgbClr val="553F1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3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9300" dirty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Thank You!</a:t>
            </a:r>
            <a:endParaRPr lang="en-US" sz="9300" b="0" dirty="0" smtClean="0">
              <a:solidFill>
                <a:srgbClr val="4F3E10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endParaRPr lang="en-US" sz="4800" dirty="0" smtClean="0">
              <a:solidFill>
                <a:srgbClr val="4F3E1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dirty="0" err="1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Sravanthi</a:t>
            </a:r>
            <a:r>
              <a:rPr lang="en-US" sz="4800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sz="4800" dirty="0" err="1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Ponnana</a:t>
            </a:r>
            <a:endParaRPr lang="en-US" sz="4800" b="0" dirty="0" smtClean="0">
              <a:solidFill>
                <a:srgbClr val="4F3E10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E-mail: </a:t>
            </a:r>
            <a:r>
              <a:rPr lang="en-US" sz="4800" dirty="0" err="1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sravanthi.ponnana@gmail.com</a:t>
            </a:r>
            <a:r>
              <a:rPr lang="en-US" sz="4800" dirty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endParaRPr lang="en-US" sz="4800" b="0" dirty="0" smtClean="0">
              <a:solidFill>
                <a:srgbClr val="4F3E10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dirty="0" err="1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Github</a:t>
            </a:r>
            <a:r>
              <a:rPr lang="en-US" sz="4800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: </a:t>
            </a:r>
            <a:r>
              <a:rPr lang="en-US" sz="4800" u="sng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https</a:t>
            </a:r>
            <a:r>
              <a:rPr lang="en-US" sz="4800" u="sng" dirty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://github.com/psravanthi</a:t>
            </a:r>
            <a:r>
              <a:rPr lang="en-US" sz="4800" u="sng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3"/>
              </a:rPr>
              <a:t>/</a:t>
            </a:r>
            <a:endParaRPr lang="en-US" sz="4800" b="0" dirty="0" smtClean="0">
              <a:solidFill>
                <a:srgbClr val="4F3E10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</a:rPr>
              <a:t>Blog: </a:t>
            </a:r>
            <a:r>
              <a:rPr lang="en-US" sz="4800" u="sng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4"/>
              </a:rPr>
              <a:t>https</a:t>
            </a:r>
            <a:r>
              <a:rPr lang="en-US" sz="4800" u="sng" dirty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4"/>
              </a:rPr>
              <a:t>://</a:t>
            </a:r>
            <a:r>
              <a:rPr lang="en-US" sz="4800" u="sng" dirty="0" smtClean="0">
                <a:solidFill>
                  <a:srgbClr val="4F3E10"/>
                </a:solidFill>
                <a:latin typeface="PT Sans Narrow" charset="-52"/>
                <a:ea typeface="PT Sans Narrow" charset="-52"/>
                <a:cs typeface="PT Sans Narrow" charset="-52"/>
                <a:hlinkClick r:id="rId4"/>
              </a:rPr>
              <a:t>psravanthi.github.io</a:t>
            </a:r>
            <a:endParaRPr lang="en-US" sz="4800" u="sng" dirty="0" smtClean="0">
              <a:solidFill>
                <a:srgbClr val="4F3E10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b="0" u="sng" dirty="0" smtClean="0">
                <a:solidFill>
                  <a:srgbClr val="4F3E10"/>
                </a:solidFill>
                <a:effectLst/>
                <a:latin typeface="PT Sans Narrow" charset="-52"/>
                <a:ea typeface="PT Sans Narrow" charset="-52"/>
                <a:cs typeface="PT Sans Narrow" charset="-52"/>
              </a:rPr>
              <a:t>LinkedIn: </a:t>
            </a:r>
            <a:r>
              <a:rPr lang="en-US" sz="3600" dirty="0">
                <a:hlinkClick r:id="rId5"/>
              </a:rPr>
              <a:t>https://</a:t>
            </a:r>
            <a:r>
              <a:rPr lang="en-US" sz="3600" dirty="0" smtClean="0">
                <a:hlinkClick r:id="rId5"/>
              </a:rPr>
              <a:t>www.linkedin.com/in/sravanthip</a:t>
            </a:r>
            <a:endParaRPr lang="en-US" sz="3600" dirty="0" smtClean="0"/>
          </a:p>
          <a:p>
            <a:pPr marL="0" indent="0" algn="ctr">
              <a:buNone/>
            </a:pPr>
            <a:endParaRPr lang="en-US" sz="4800" b="0" dirty="0" smtClean="0">
              <a:solidFill>
                <a:srgbClr val="4F3E10"/>
              </a:solidFill>
              <a:effectLst/>
              <a:latin typeface="PT Sans Narrow" charset="-52"/>
              <a:ea typeface="PT Sans Narrow" charset="-52"/>
              <a:cs typeface="PT Sans Narrow" charset="-52"/>
            </a:endParaRPr>
          </a:p>
          <a:p>
            <a:pPr marL="0" indent="0" algn="ctr">
              <a:buNone/>
            </a:pPr>
            <a:r>
              <a:rPr lang="en-US" sz="4800" dirty="0" smtClean="0">
                <a:solidFill>
                  <a:srgbClr val="000000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sz="4800" dirty="0" smtClean="0">
                <a:solidFill>
                  <a:srgbClr val="000000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endParaRPr lang="en-US" sz="4800" dirty="0">
              <a:solidFill>
                <a:srgbClr val="000000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9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13" y="1825625"/>
            <a:ext cx="7905773" cy="4351338"/>
          </a:xfrm>
        </p:spPr>
      </p:pic>
    </p:spTree>
    <p:extLst>
      <p:ext uri="{BB962C8B-B14F-4D97-AF65-F5344CB8AC3E}">
        <p14:creationId xmlns:p14="http://schemas.microsoft.com/office/powerpoint/2010/main" val="87791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0" y="6722533"/>
            <a:ext cx="12192000" cy="0"/>
          </a:xfrm>
          <a:prstGeom prst="line">
            <a:avLst/>
          </a:prstGeom>
          <a:ln w="254000">
            <a:solidFill>
              <a:srgbClr val="1EAF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7" y="331304"/>
            <a:ext cx="9409042" cy="60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533" y="293899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Objective:  Build </a:t>
            </a: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a Recommender System to </a:t>
            </a:r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Recommend </a:t>
            </a: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H</a:t>
            </a:r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otels </a:t>
            </a: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on </a:t>
            </a:r>
            <a:r>
              <a:rPr lang="en-US" sz="5300" b="1" dirty="0" err="1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Tripadvisor</a:t>
            </a: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 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8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Tools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 descr="mazon-elastic-mapreduc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03" y="1690688"/>
            <a:ext cx="290512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rk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594" y="1408644"/>
            <a:ext cx="2624668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ml_js_cs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975" y="1522646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5.googleusercontent.com/WdfC2BKcZwZDR8VcE6ZmzjeIYfE20CLqjDwqjZG2ZuJKIQfgf3v9t6inwdGg-3QstPjAKAJEfv9deYiIjv6_0DcWPBsGxsuXPLq49InDqZ7CA3OM8BbZBgG31o1iIkkLpB5p7-ZVsd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351" y="3083890"/>
            <a:ext cx="2895601" cy="99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6563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75" y="4497547"/>
            <a:ext cx="2773364" cy="23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lh6.googleusercontent.com/6Kor2k5Bb88ZN9FW4h8Fbqv1WN8YW7Q161KQuWAoD8hC0Lphho87EWFlUcJ1s0__mo5PZZSJDdJ9Wz9fliX7qQkzF_4m8JVd2GgVzxh9UgQwhUrp9eRND-Z045hTr7ouN7iRfzXleP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594" y="4756057"/>
            <a:ext cx="2991116" cy="12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las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675" y="35818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" y="3403507"/>
            <a:ext cx="36766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6"/>
            <a:ext cx="10515600" cy="32914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sz="49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49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sz="49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Data</a:t>
            </a:r>
            <a:r>
              <a:rPr lang="en-US" sz="5300" b="0" dirty="0" smtClean="0">
                <a:effectLst/>
              </a:rPr>
              <a:t/>
            </a:r>
            <a:br>
              <a:rPr lang="en-US" sz="5300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4533"/>
            <a:ext cx="10515600" cy="5042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Used </a:t>
            </a:r>
            <a:r>
              <a:rPr lang="en-US" sz="2000" b="1" dirty="0" err="1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Scrapy</a:t>
            </a:r>
            <a:r>
              <a:rPr lang="en-US" sz="2000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 to scrape </a:t>
            </a:r>
            <a:r>
              <a:rPr lang="en-US" sz="2000" b="1" dirty="0" smtClean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400,000 </a:t>
            </a:r>
            <a:r>
              <a:rPr lang="en-US" sz="2000" b="1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reviews</a:t>
            </a:r>
            <a:r>
              <a:rPr lang="en-US" sz="2000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 and ratings of </a:t>
            </a:r>
            <a:r>
              <a:rPr lang="en-US" sz="2000" b="1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3300 hotels</a:t>
            </a:r>
            <a:r>
              <a:rPr lang="en-US" sz="2000" dirty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 from </a:t>
            </a:r>
            <a:r>
              <a:rPr lang="en-US" sz="2000" dirty="0" err="1" smtClean="0">
                <a:solidFill>
                  <a:srgbClr val="4B3311"/>
                </a:solidFill>
                <a:latin typeface="Optima" charset="0"/>
                <a:ea typeface="Optima" charset="0"/>
                <a:cs typeface="Optima" charset="0"/>
              </a:rPr>
              <a:t>Tripadvisor</a:t>
            </a:r>
            <a:r>
              <a:rPr lang="en-US" sz="4400" dirty="0" smtClean="0">
                <a:solidFill>
                  <a:srgbClr val="4B3311"/>
                </a:solidFill>
              </a:rPr>
              <a:t/>
            </a:r>
            <a:br>
              <a:rPr lang="en-US" sz="4400" dirty="0" smtClean="0">
                <a:solidFill>
                  <a:srgbClr val="4B3311"/>
                </a:solidFill>
              </a:rPr>
            </a:br>
            <a:endParaRPr lang="en-US" sz="4400" b="1" dirty="0">
              <a:solidFill>
                <a:srgbClr val="4B331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9767"/>
            <a:ext cx="10515600" cy="4657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4551363"/>
            <a:ext cx="2565400" cy="1625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3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0310"/>
            <a:ext cx="10515600" cy="55811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Inputs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6338"/>
            <a:ext cx="4731854" cy="3251200"/>
          </a:xfrm>
        </p:spPr>
      </p:pic>
      <p:sp>
        <p:nvSpPr>
          <p:cNvPr id="11" name="TextBox 10"/>
          <p:cNvSpPr txBox="1"/>
          <p:nvPr/>
        </p:nvSpPr>
        <p:spPr>
          <a:xfrm>
            <a:off x="940904" y="1987826"/>
            <a:ext cx="2350323" cy="22498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fontAlgn="base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Rating</a:t>
            </a:r>
          </a:p>
          <a:p>
            <a:pPr marL="228600" indent="-228600" fontAlgn="base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Reviews</a:t>
            </a:r>
          </a:p>
          <a:p>
            <a:pPr marL="228600" indent="-228600" fontAlgn="base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Helpful Votes</a:t>
            </a:r>
          </a:p>
          <a:p>
            <a:pPr marL="228600" indent="-228600" fontAlgn="base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Services </a:t>
            </a:r>
            <a:endParaRPr lang="en-US" sz="3200" dirty="0">
              <a:solidFill>
                <a:srgbClr val="553F1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9369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1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5300" b="1" dirty="0" smtClean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0667"/>
            <a:ext cx="10515600" cy="5076296"/>
          </a:xfrm>
        </p:spPr>
        <p:txBody>
          <a:bodyPr/>
          <a:lstStyle/>
          <a:p>
            <a:pPr fontAlgn="base"/>
            <a:endParaRPr lang="en-US" dirty="0" smtClean="0"/>
          </a:p>
          <a:p>
            <a:pPr fontAlgn="base"/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Item </a:t>
            </a:r>
            <a:r>
              <a:rPr lang="en-US" sz="3200" dirty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Collaborative </a:t>
            </a:r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filtering</a:t>
            </a:r>
          </a:p>
          <a:p>
            <a:pPr fontAlgn="base"/>
            <a:endParaRPr lang="en-US" sz="3200" dirty="0">
              <a:solidFill>
                <a:srgbClr val="553F11"/>
              </a:solidFill>
              <a:latin typeface="PT Sans Narrow" charset="-52"/>
              <a:ea typeface="PT Sans Narrow" charset="-52"/>
              <a:cs typeface="PT Sans Narrow" charset="-52"/>
            </a:endParaRPr>
          </a:p>
          <a:p>
            <a:pPr fontAlgn="base"/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Content </a:t>
            </a:r>
            <a:r>
              <a:rPr lang="en-US" sz="3200" dirty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based </a:t>
            </a:r>
            <a:r>
              <a:rPr lang="en-US" sz="3200" dirty="0" smtClean="0">
                <a:solidFill>
                  <a:srgbClr val="553F11"/>
                </a:solidFill>
                <a:latin typeface="PT Sans Narrow" charset="-52"/>
                <a:ea typeface="PT Sans Narrow" charset="-52"/>
                <a:cs typeface="PT Sans Narrow" charset="-52"/>
              </a:rPr>
              <a:t>filtering</a:t>
            </a:r>
            <a:endParaRPr lang="en-US" sz="3200" dirty="0">
              <a:solidFill>
                <a:srgbClr val="553F11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847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b="1" dirty="0" smtClean="0">
                <a:latin typeface="PT Sans Narrow" charset="-52"/>
                <a:ea typeface="PT Sans Narrow" charset="-52"/>
                <a:cs typeface="PT Sans Narrow" charset="-52"/>
              </a:rPr>
            </a:br>
            <a:r>
              <a:rPr lang="en-US" sz="5300" b="1" dirty="0">
                <a:solidFill>
                  <a:schemeClr val="accent2"/>
                </a:solidFill>
                <a:latin typeface="PT Sans Narrow" charset="-52"/>
                <a:ea typeface="PT Sans Narrow" charset="-52"/>
                <a:cs typeface="PT Sans Narrow" charset="-52"/>
              </a:rPr>
              <a:t>Item Collaborative Filtering</a:t>
            </a:r>
            <a:r>
              <a:rPr lang="en-US" dirty="0" smtClean="0">
                <a:latin typeface="PT Sans Narrow" charset="-52"/>
                <a:ea typeface="PT Sans Narrow" charset="-52"/>
                <a:cs typeface="PT Sans Narrow" charset="-52"/>
              </a:rPr>
              <a:t/>
            </a:r>
            <a:br>
              <a:rPr lang="en-US" dirty="0" smtClean="0">
                <a:latin typeface="PT Sans Narrow" charset="-52"/>
                <a:ea typeface="PT Sans Narrow" charset="-52"/>
                <a:cs typeface="PT Sans Narrow" charset="-52"/>
              </a:rPr>
            </a:br>
            <a:endParaRPr lang="en-US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03" y="1315280"/>
            <a:ext cx="1233979" cy="1009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79" y="2591902"/>
            <a:ext cx="2148441" cy="14769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394" y="4402193"/>
            <a:ext cx="1233979" cy="10591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18" y="2656917"/>
            <a:ext cx="1261703" cy="1679164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9" idx="3"/>
          </p:cNvCxnSpPr>
          <p:nvPr/>
        </p:nvCxnSpPr>
        <p:spPr>
          <a:xfrm flipH="1" flipV="1">
            <a:off x="6852582" y="1820105"/>
            <a:ext cx="2209740" cy="92769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80494" y="3856531"/>
            <a:ext cx="2035748" cy="87750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9" idx="1"/>
          </p:cNvCxnSpPr>
          <p:nvPr/>
        </p:nvCxnSpPr>
        <p:spPr>
          <a:xfrm flipV="1">
            <a:off x="3429290" y="1820105"/>
            <a:ext cx="2189313" cy="11856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959024" y="3856531"/>
            <a:ext cx="1891494" cy="8775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15155" y="4288181"/>
            <a:ext cx="144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PT Sans Narrow" charset="-52"/>
                <a:ea typeface="PT Sans Narrow" charset="-52"/>
                <a:cs typeface="PT Sans Narrow" charset="-52"/>
              </a:rPr>
              <a:t>Recommend</a:t>
            </a:r>
            <a:endParaRPr lang="en-US" dirty="0">
              <a:solidFill>
                <a:srgbClr val="FF0000"/>
              </a:solidFill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199881" y="2228273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PT Sans Narrow" charset="-52"/>
                <a:ea typeface="PT Sans Narrow" charset="-52"/>
                <a:cs typeface="PT Sans Narrow" charset="-52"/>
              </a:rPr>
              <a:t>John</a:t>
            </a:r>
            <a:endParaRPr lang="en-US" b="1" dirty="0"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795773" y="4719018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PT Sans Narrow" charset="-52"/>
                <a:ea typeface="PT Sans Narrow" charset="-52"/>
                <a:cs typeface="PT Sans Narrow" charset="-52"/>
              </a:rPr>
              <a:t>Users who liked </a:t>
            </a:r>
            <a:r>
              <a:rPr lang="en-US" dirty="0" smtClean="0"/>
              <a:t>Hilton</a:t>
            </a:r>
            <a:endParaRPr lang="en-US" dirty="0"/>
          </a:p>
          <a:p>
            <a:r>
              <a:rPr lang="en-US" dirty="0" smtClean="0">
                <a:latin typeface="PT Sans Narrow" charset="-52"/>
                <a:ea typeface="PT Sans Narrow" charset="-52"/>
                <a:cs typeface="PT Sans Narrow" charset="-52"/>
              </a:rPr>
              <a:t> also liked </a:t>
            </a:r>
            <a:r>
              <a:rPr lang="en-US" dirty="0"/>
              <a:t>JW </a:t>
            </a:r>
            <a:r>
              <a:rPr lang="en-US" dirty="0" smtClean="0"/>
              <a:t>Marriott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4327">
            <a:off x="3617285" y="1940808"/>
            <a:ext cx="1248241" cy="4775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646">
            <a:off x="3752571" y="4261352"/>
            <a:ext cx="1248241" cy="4775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1955">
            <a:off x="7591034" y="1786892"/>
            <a:ext cx="1248241" cy="47755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1DCD5-F043-3E48-8216-ED79ADF52F43}" type="slidenum">
              <a:rPr lang="en-US" smtClean="0"/>
              <a:t>9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96237" y="2333325"/>
            <a:ext cx="7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Hilton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98979" y="5461366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JW Marriott</a:t>
            </a:r>
          </a:p>
        </p:txBody>
      </p:sp>
    </p:spTree>
    <p:extLst>
      <p:ext uri="{BB962C8B-B14F-4D97-AF65-F5344CB8AC3E}">
        <p14:creationId xmlns:p14="http://schemas.microsoft.com/office/powerpoint/2010/main" val="141880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2871</TotalTime>
  <Words>134</Words>
  <Application>Microsoft Macintosh PowerPoint</Application>
  <PresentationFormat>Widescreen</PresentationFormat>
  <Paragraphs>73</Paragraphs>
  <Slides>14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Optima</vt:lpstr>
      <vt:lpstr>PT Sans Narrow</vt:lpstr>
      <vt:lpstr>Arial</vt:lpstr>
      <vt:lpstr>Office Theme</vt:lpstr>
      <vt:lpstr>PowerPoint Presentation</vt:lpstr>
      <vt:lpstr>PowerPoint Presentation</vt:lpstr>
      <vt:lpstr>PowerPoint Presentation</vt:lpstr>
      <vt:lpstr>Objective:  Build a Recommender System to Recommend Hotels on Tripadvisor   </vt:lpstr>
      <vt:lpstr>Tools </vt:lpstr>
      <vt:lpstr>  Data  </vt:lpstr>
      <vt:lpstr>  Inputs  </vt:lpstr>
      <vt:lpstr> Techniques</vt:lpstr>
      <vt:lpstr> Item Collaborative Filtering </vt:lpstr>
      <vt:lpstr> Content Based Filtering </vt:lpstr>
      <vt:lpstr>Hybrid Recommendation System</vt:lpstr>
      <vt:lpstr>PowerPoint Presentation</vt:lpstr>
      <vt:lpstr>Future Work 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sravanthi Ponnana</dc:creator>
  <cp:lastModifiedBy>sravanthi Ponnana</cp:lastModifiedBy>
  <cp:revision>69</cp:revision>
  <dcterms:created xsi:type="dcterms:W3CDTF">2016-09-13T03:24:27Z</dcterms:created>
  <dcterms:modified xsi:type="dcterms:W3CDTF">2016-09-18T22:11:01Z</dcterms:modified>
</cp:coreProperties>
</file>